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1975" r:id="rId3"/>
    <p:sldId id="1976" r:id="rId4"/>
    <p:sldId id="1970" r:id="rId5"/>
    <p:sldId id="1977" r:id="rId6"/>
    <p:sldId id="1973" r:id="rId7"/>
    <p:sldId id="1978" r:id="rId8"/>
    <p:sldId id="1974" r:id="rId9"/>
    <p:sldId id="1971" r:id="rId10"/>
    <p:sldId id="1980" r:id="rId11"/>
  </p:sldIdLst>
  <p:sldSz cx="12192000" cy="6858000"/>
  <p:notesSz cx="7315200" cy="9601200"/>
  <p:embeddedFontLst>
    <p:embeddedFont>
      <p:font typeface="Kanit" panose="020B0604020202020204" charset="-34"/>
      <p:regular r:id="rId13"/>
      <p:italic r:id="rId14"/>
    </p:embeddedFon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anit ExtraLight" panose="00000300000000000000" charset="-34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7C7"/>
    <a:srgbClr val="FFFFFF"/>
    <a:srgbClr val="E6E6E6"/>
    <a:srgbClr val="4472C4"/>
    <a:srgbClr val="5B9BD5"/>
    <a:srgbClr val="FDFDFD"/>
    <a:srgbClr val="006978"/>
    <a:srgbClr val="0180B5"/>
    <a:srgbClr val="F57461"/>
    <a:srgbClr val="4E1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A0EA6B-E847-4628-B23E-B44CC038497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327B7F-5941-4528-BCFA-1FC291987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2B3F-7EE1-48EA-9652-10B4FE5C1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D50D9-B551-4834-AFE8-1A0BF60A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D2586-CCFA-4E73-9673-99132736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33C9-278E-4D6C-B2DA-23F27E60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92AF-4CB1-4131-9437-CA57465A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5D2B-3AB5-4AA0-AB7A-6407191B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DCAB1-0830-4409-BA73-14E646A23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BEDE4-69AD-4D1C-9250-C7F1DE93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36F78-4E38-42BB-9631-F1EFDDAF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A6C73-60A4-4B0F-A46D-0CEF3E26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CA277-ECCF-4519-9D39-D945A1841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3E5DD-54F9-4F65-AC53-4A0AAEC3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91019-3B78-4A3A-AA1B-0315B574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6042-997E-4F8D-B783-38E4697C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DFFB-1EA4-484E-8A4A-712CB727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107B-9CB2-4771-80DA-F2C7E2E9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3C23-FDCC-4A28-80E6-AFBC5D3A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88E12-2E59-47C8-A02B-9C077248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F8D6E-89EB-4DF1-835C-3E3DB46C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1340-1A5C-4E08-804F-5147B4CD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B1B6-3546-4FCE-92FF-E6F94C78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06E67-DFB5-432D-8A58-CBBF2D830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B9DB6-B3E1-4852-AFD7-34805C63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D4BCE-80A3-4C59-89E5-B340154A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91737-1539-429F-A16B-C1873CD0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676E-23DE-4BFF-892D-3EC39435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C23F-38DD-479F-B1CA-6E1F46519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AC78F-3A38-484E-96B3-E6E9C631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0268B-37EE-4DEE-97BA-7EA63294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F28B7-15CC-4437-9262-062BDA27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4ACF0-AF4F-4FCE-A76B-39311EB3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023A-B804-4EDA-A2F3-16CCB863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A6607-7BCC-47D8-AB1E-0629E744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35D40-CDE9-4F35-9CA9-D0F9530D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8FDF3-EE7E-456B-88A5-A4104DC5D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79176-5011-49AB-8714-ABA662659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6A672-63D3-4B3C-B790-32402704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A5F1E-7482-4754-B0AE-DF6E3FBD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03DC5-7065-4876-BAC9-7040B930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021C-64C6-4598-A9B2-F88E5DFB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75D11-72AB-49CF-96B6-BD32F138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45A6E-D1B8-4274-B51D-31AD9401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DC486-DA39-43DF-A153-42C8FF0F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6F3B5-0576-4F78-BC9A-76D26269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D227C-E3E5-4161-A898-A5A8FB49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7B70D-1C1C-4C6F-911A-AFA772B4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D79A-8587-405B-88A0-00A054D4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6968-AA08-4269-AFA1-F7B47AB4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C1ACC-8EC1-4564-860E-3F9BA1633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A4689-8C21-4B73-8ACE-F404BA5D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EC32-61C0-4B9E-B9A4-ED311A7D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F57DE-8C36-472D-9593-6EA64F64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6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6D41-5C58-4AC5-A415-9FC6500F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1D26-3227-4CD4-88AE-543D12BCF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B68FC-9CD6-4C8D-AA01-65A4E93FA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0534B-B61F-4A34-B7B3-2F5AB637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4C78F-E392-4051-821A-636AE11A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811A-074A-4D8F-891A-FB83DDD2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4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32284-5D03-451E-B6B5-79F581B7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449DC-D5D7-4766-B2D8-D25A330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6F69-352D-42A5-A38B-D4193DF07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4C1D-1F8E-4DF0-A8DB-D5C711A9FC6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939A-D1F9-44A2-A31B-04A4F014C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330B-0432-4193-8887-21C46F82E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45E1-E30E-4DBD-9980-9ADCC538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830DC308-E56F-41DA-B33B-10FFDAD5E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666023" y="384814"/>
            <a:ext cx="1108431" cy="383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676C21-FD0E-470C-A0C2-EC945358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18" y="3429000"/>
            <a:ext cx="5304993" cy="22961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E94961-8469-4F52-ADC2-35B1F48629FE}"/>
              </a:ext>
            </a:extLst>
          </p:cNvPr>
          <p:cNvSpPr/>
          <p:nvPr/>
        </p:nvSpPr>
        <p:spPr>
          <a:xfrm>
            <a:off x="9113520" y="0"/>
            <a:ext cx="3078480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9881969-DAB9-4C7F-80C6-F5DBF8266527}"/>
              </a:ext>
            </a:extLst>
          </p:cNvPr>
          <p:cNvSpPr/>
          <p:nvPr/>
        </p:nvSpPr>
        <p:spPr>
          <a:xfrm flipH="1">
            <a:off x="6096000" y="0"/>
            <a:ext cx="3017520" cy="6858000"/>
          </a:xfrm>
          <a:prstGeom prst="rtTriangle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80AB0-8A13-4B29-9187-DBD2DF741D57}"/>
              </a:ext>
            </a:extLst>
          </p:cNvPr>
          <p:cNvSpPr txBox="1"/>
          <p:nvPr/>
        </p:nvSpPr>
        <p:spPr>
          <a:xfrm>
            <a:off x="8927094" y="5806440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สำนักดิจิทัลการศึกษาและบริการ</a:t>
            </a:r>
            <a:endParaRPr lang="en-US" dirty="0">
              <a:solidFill>
                <a:schemeClr val="bg1"/>
              </a:solidFill>
              <a:latin typeface="Kanit" panose="00000500000000000000" pitchFamily="50" charset="-34"/>
              <a:cs typeface="Kanit" panose="00000500000000000000" pitchFamily="50" charset="-34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262948E-31ED-4E59-AA00-29EF30087251}"/>
              </a:ext>
            </a:extLst>
          </p:cNvPr>
          <p:cNvSpPr txBox="1"/>
          <p:nvPr/>
        </p:nvSpPr>
        <p:spPr>
          <a:xfrm>
            <a:off x="10403460" y="6110084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Kanit ExtraLight" panose="00000300000000000000" pitchFamily="50" charset="-34"/>
                <a:cs typeface="Kanit ExtraLight" panose="00000300000000000000" pitchFamily="50" charset="-34"/>
              </a:rPr>
              <a:t>27</a:t>
            </a:r>
            <a:r>
              <a:rPr lang="th-TH" sz="1400" dirty="0">
                <a:solidFill>
                  <a:schemeClr val="bg1"/>
                </a:solidFill>
                <a:latin typeface="Kanit ExtraLight" panose="00000300000000000000" pitchFamily="50" charset="-34"/>
                <a:cs typeface="Kanit ExtraLight" panose="00000300000000000000" pitchFamily="50" charset="-34"/>
              </a:rPr>
              <a:t> มกราคม 2565</a:t>
            </a:r>
            <a:endParaRPr lang="en-US" sz="1400" dirty="0">
              <a:solidFill>
                <a:schemeClr val="bg1"/>
              </a:solidFill>
              <a:latin typeface="Kanit ExtraLight" panose="00000300000000000000" pitchFamily="50" charset="-34"/>
              <a:cs typeface="Kanit ExtraLight" panose="00000300000000000000" pitchFamily="50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307" y="976985"/>
            <a:ext cx="6748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 dirty="0" smtClean="0"/>
              <a:t>ข้อมูลเกี่ยวกับ</a:t>
            </a:r>
            <a:r>
              <a:rPr lang="th-TH" sz="6000" b="1" dirty="0" smtClean="0"/>
              <a:t>ห้องเรียน</a:t>
            </a:r>
            <a:br>
              <a:rPr lang="th-TH" sz="6000" b="1" dirty="0" smtClean="0"/>
            </a:br>
            <a:r>
              <a:rPr lang="en-US" sz="6000" b="1" dirty="0" smtClean="0"/>
              <a:t>Hybrid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461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7FDFEF-7D1B-4FAA-8745-436A153D589D}"/>
              </a:ext>
            </a:extLst>
          </p:cNvPr>
          <p:cNvSpPr txBox="1"/>
          <p:nvPr/>
        </p:nvSpPr>
        <p:spPr>
          <a:xfrm>
            <a:off x="911352" y="667646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LCD Projector</a:t>
            </a:r>
            <a:r>
              <a:rPr lang="th-TH" sz="2400" b="1" dirty="0"/>
              <a:t> </a:t>
            </a:r>
            <a:r>
              <a:rPr lang="en-US" sz="2400" b="1" dirty="0"/>
              <a:t>30 </a:t>
            </a:r>
            <a:r>
              <a:rPr lang="th-TH" sz="2400" b="1" dirty="0"/>
              <a:t>ตัว</a:t>
            </a:r>
            <a:endParaRPr lang="en-US" sz="2400" b="1" dirty="0">
              <a:latin typeface="Kanit" panose="00000500000000000000" pitchFamily="50" charset="-34"/>
              <a:cs typeface="Kanit" panose="00000500000000000000" pitchFamily="50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5EDEE-AF77-4341-882D-9184B9E3AE58}"/>
              </a:ext>
            </a:extLst>
          </p:cNvPr>
          <p:cNvSpPr/>
          <p:nvPr/>
        </p:nvSpPr>
        <p:spPr>
          <a:xfrm>
            <a:off x="10355580" y="0"/>
            <a:ext cx="1850136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8859A-67DB-4E3C-AB20-E8379F5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684311" y="175656"/>
            <a:ext cx="1108431" cy="383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4" y="1741832"/>
            <a:ext cx="9788571" cy="34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7FDFEF-7D1B-4FAA-8745-436A153D589D}"/>
              </a:ext>
            </a:extLst>
          </p:cNvPr>
          <p:cNvSpPr txBox="1"/>
          <p:nvPr/>
        </p:nvSpPr>
        <p:spPr>
          <a:xfrm>
            <a:off x="345960" y="749089"/>
            <a:ext cx="9547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เปรียบเทียบห้องเรียน 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Hybrid</a:t>
            </a:r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 ทั้ง 3 แบบ</a:t>
            </a:r>
          </a:p>
          <a:p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เพื่อออกแบบวิธีการจัดการเรียนรู้ ตามคุณลักษณะของห้องที่แตกต่างกัน</a:t>
            </a:r>
            <a:endParaRPr lang="en-US" sz="2400" dirty="0">
              <a:latin typeface="Kanit" panose="00000500000000000000" pitchFamily="50" charset="-34"/>
              <a:cs typeface="Kanit" panose="00000500000000000000" pitchFamily="50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5EDEE-AF77-4341-882D-9184B9E3AE58}"/>
              </a:ext>
            </a:extLst>
          </p:cNvPr>
          <p:cNvSpPr/>
          <p:nvPr/>
        </p:nvSpPr>
        <p:spPr>
          <a:xfrm>
            <a:off x="10355580" y="0"/>
            <a:ext cx="1850136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8859A-67DB-4E3C-AB20-E8379F5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473493" y="273378"/>
            <a:ext cx="1108431" cy="383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23E72-2C43-4F84-BD9D-E8093BB0A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69"/>
            <a:ext cx="12192000" cy="67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9" y="2420143"/>
            <a:ext cx="11429928" cy="3510394"/>
          </a:xfrm>
        </p:spPr>
      </p:pic>
    </p:spTree>
    <p:extLst>
      <p:ext uri="{BB962C8B-B14F-4D97-AF65-F5344CB8AC3E}">
        <p14:creationId xmlns:p14="http://schemas.microsoft.com/office/powerpoint/2010/main" val="6708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7FDFEF-7D1B-4FAA-8745-436A153D589D}"/>
              </a:ext>
            </a:extLst>
          </p:cNvPr>
          <p:cNvSpPr txBox="1"/>
          <p:nvPr/>
        </p:nvSpPr>
        <p:spPr>
          <a:xfrm>
            <a:off x="345960" y="749089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ตัวอย่างห้องเรียน 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Hybrid</a:t>
            </a:r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 (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Full Option)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5EDEE-AF77-4341-882D-9184B9E3AE58}"/>
              </a:ext>
            </a:extLst>
          </p:cNvPr>
          <p:cNvSpPr/>
          <p:nvPr/>
        </p:nvSpPr>
        <p:spPr>
          <a:xfrm>
            <a:off x="10355580" y="0"/>
            <a:ext cx="1850136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8859A-67DB-4E3C-AB20-E8379F5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473493" y="273378"/>
            <a:ext cx="1108431" cy="383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47C4F-A01B-45A9-A8F7-0E3CA753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93" y="2518228"/>
            <a:ext cx="3192745" cy="2074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3DD177-D8D0-43EF-BF06-13935D42D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776" y="1210754"/>
            <a:ext cx="8026402" cy="497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8C322-0EF0-4FA7-A9D4-22D19CA6E632}"/>
              </a:ext>
            </a:extLst>
          </p:cNvPr>
          <p:cNvSpPr txBox="1"/>
          <p:nvPr/>
        </p:nvSpPr>
        <p:spPr>
          <a:xfrm>
            <a:off x="7955124" y="443860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</a:t>
            </a:r>
            <a:r>
              <a:rPr lang="th-TH" sz="1400" dirty="0"/>
              <a:t>ตัว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4F487-7A21-47DA-8F9C-EAEFA778C78E}"/>
              </a:ext>
            </a:extLst>
          </p:cNvPr>
          <p:cNvSpPr txBox="1"/>
          <p:nvPr/>
        </p:nvSpPr>
        <p:spPr>
          <a:xfrm>
            <a:off x="1027708" y="4904951"/>
            <a:ext cx="1938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Kanit" panose="00000500000000000000" pitchFamily="50" charset="-34"/>
                <a:cs typeface="Kanit" panose="00000500000000000000" pitchFamily="50" charset="-34"/>
              </a:defRPr>
            </a:lvl1pPr>
          </a:lstStyle>
          <a:p>
            <a:r>
              <a:rPr lang="th-TH" dirty="0"/>
              <a:t>จำนวน 2 ห้อง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365125"/>
            <a:ext cx="8420961" cy="6362246"/>
          </a:xfrm>
        </p:spPr>
      </p:pic>
    </p:spTree>
    <p:extLst>
      <p:ext uri="{BB962C8B-B14F-4D97-AF65-F5344CB8AC3E}">
        <p14:creationId xmlns:p14="http://schemas.microsoft.com/office/powerpoint/2010/main" val="782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7FDFEF-7D1B-4FAA-8745-436A153D589D}"/>
              </a:ext>
            </a:extLst>
          </p:cNvPr>
          <p:cNvSpPr txBox="1"/>
          <p:nvPr/>
        </p:nvSpPr>
        <p:spPr>
          <a:xfrm>
            <a:off x="345960" y="749089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ตัวอย่างห้องเรียน 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Hybrid</a:t>
            </a:r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 (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Semi-Option)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5EDEE-AF77-4341-882D-9184B9E3AE58}"/>
              </a:ext>
            </a:extLst>
          </p:cNvPr>
          <p:cNvSpPr/>
          <p:nvPr/>
        </p:nvSpPr>
        <p:spPr>
          <a:xfrm>
            <a:off x="10355580" y="0"/>
            <a:ext cx="1850136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8859A-67DB-4E3C-AB20-E8379F5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473493" y="273378"/>
            <a:ext cx="1108431" cy="3835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5EC1EB1-771C-4717-91E0-47A6B7789273}"/>
              </a:ext>
            </a:extLst>
          </p:cNvPr>
          <p:cNvGrpSpPr/>
          <p:nvPr/>
        </p:nvGrpSpPr>
        <p:grpSpPr>
          <a:xfrm>
            <a:off x="817396" y="1453896"/>
            <a:ext cx="9205369" cy="4928450"/>
            <a:chOff x="817396" y="979921"/>
            <a:chExt cx="9205369" cy="5402425"/>
          </a:xfrm>
        </p:grpSpPr>
        <p:pic>
          <p:nvPicPr>
            <p:cNvPr id="8" name="Picture 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86C82C8A-D4DA-4D1C-A5D5-E7AE07886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4"/>
            <a:stretch/>
          </p:blipFill>
          <p:spPr>
            <a:xfrm>
              <a:off x="817396" y="979921"/>
              <a:ext cx="9205369" cy="5402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1B08F9-E00E-4504-81DC-C5804B225D27}"/>
                </a:ext>
              </a:extLst>
            </p:cNvPr>
            <p:cNvSpPr/>
            <p:nvPr/>
          </p:nvSpPr>
          <p:spPr>
            <a:xfrm rot="1550677">
              <a:off x="1183207" y="4059936"/>
              <a:ext cx="2596896" cy="196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E0673D-5E56-468E-84F5-8475CA0F578A}"/>
                </a:ext>
              </a:extLst>
            </p:cNvPr>
            <p:cNvSpPr/>
            <p:nvPr/>
          </p:nvSpPr>
          <p:spPr>
            <a:xfrm>
              <a:off x="2428563" y="5042916"/>
              <a:ext cx="2596896" cy="37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2BA567-43D8-4506-A8FD-2A0AA433E87F}"/>
                </a:ext>
              </a:extLst>
            </p:cNvPr>
            <p:cNvSpPr/>
            <p:nvPr/>
          </p:nvSpPr>
          <p:spPr>
            <a:xfrm rot="19822346">
              <a:off x="5148290" y="4410573"/>
              <a:ext cx="1425694" cy="223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6F5E70-127E-437D-BB80-5EB3FD1BCF6E}"/>
              </a:ext>
            </a:extLst>
          </p:cNvPr>
          <p:cNvSpPr txBox="1"/>
          <p:nvPr/>
        </p:nvSpPr>
        <p:spPr>
          <a:xfrm>
            <a:off x="2425586" y="5431536"/>
            <a:ext cx="2667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Kanit" panose="00000500000000000000" pitchFamily="50" charset="-34"/>
                <a:cs typeface="Kanit" panose="00000500000000000000" pitchFamily="50" charset="-34"/>
              </a:defRPr>
            </a:lvl1pPr>
          </a:lstStyle>
          <a:p>
            <a:r>
              <a:rPr lang="th-TH" dirty="0"/>
              <a:t>จำนวน 6 ห้อง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314382"/>
            <a:ext cx="7903028" cy="6360974"/>
          </a:xfrm>
        </p:spPr>
      </p:pic>
    </p:spTree>
    <p:extLst>
      <p:ext uri="{BB962C8B-B14F-4D97-AF65-F5344CB8AC3E}">
        <p14:creationId xmlns:p14="http://schemas.microsoft.com/office/powerpoint/2010/main" val="1018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7FDFEF-7D1B-4FAA-8745-436A153D589D}"/>
              </a:ext>
            </a:extLst>
          </p:cNvPr>
          <p:cNvSpPr txBox="1"/>
          <p:nvPr/>
        </p:nvSpPr>
        <p:spPr>
          <a:xfrm>
            <a:off x="345960" y="749089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ตัวอย่างห้องเรียน 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Hybrid</a:t>
            </a:r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 (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Light Mode)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5EDEE-AF77-4341-882D-9184B9E3AE58}"/>
              </a:ext>
            </a:extLst>
          </p:cNvPr>
          <p:cNvSpPr/>
          <p:nvPr/>
        </p:nvSpPr>
        <p:spPr>
          <a:xfrm>
            <a:off x="10355580" y="0"/>
            <a:ext cx="1850136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8859A-67DB-4E3C-AB20-E8379F5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473493" y="273378"/>
            <a:ext cx="1108431" cy="383503"/>
          </a:xfrm>
          <a:prstGeom prst="rect">
            <a:avLst/>
          </a:prstGeom>
        </p:spPr>
      </p:pic>
      <p:pic>
        <p:nvPicPr>
          <p:cNvPr id="12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69F81FE-AA3E-4DD1-980A-924DD3748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3501"/>
            <a:ext cx="4910579" cy="3685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text, indoor, wall, ceiling&#10;&#10;Description automatically generated">
            <a:extLst>
              <a:ext uri="{FF2B5EF4-FFF2-40B4-BE49-F238E27FC236}">
                <a16:creationId xmlns:a16="http://schemas.microsoft.com/office/drawing/2014/main" id="{4E7ECD49-5704-454E-9041-DCB04D6D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2" y="2093501"/>
            <a:ext cx="4910579" cy="3685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6A8210-4ED7-48BF-91E0-961F85CD6CBB}"/>
              </a:ext>
            </a:extLst>
          </p:cNvPr>
          <p:cNvSpPr txBox="1"/>
          <p:nvPr/>
        </p:nvSpPr>
        <p:spPr>
          <a:xfrm>
            <a:off x="5109753" y="6200534"/>
            <a:ext cx="2667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Kanit" panose="00000500000000000000" pitchFamily="50" charset="-34"/>
                <a:cs typeface="Kanit" panose="00000500000000000000" pitchFamily="50" charset="-34"/>
              </a:defRPr>
            </a:lvl1pPr>
          </a:lstStyle>
          <a:p>
            <a:r>
              <a:rPr lang="th-TH" dirty="0"/>
              <a:t>จำนวน 40 ห้อง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7FDFEF-7D1B-4FAA-8745-436A153D589D}"/>
              </a:ext>
            </a:extLst>
          </p:cNvPr>
          <p:cNvSpPr txBox="1"/>
          <p:nvPr/>
        </p:nvSpPr>
        <p:spPr>
          <a:xfrm>
            <a:off x="911352" y="667646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Kanit" panose="00000500000000000000" pitchFamily="50" charset="-34"/>
                <a:cs typeface="Kanit" panose="00000500000000000000" pitchFamily="50" charset="-34"/>
              </a:rPr>
              <a:t>ห้องเรียน</a:t>
            </a:r>
            <a:r>
              <a:rPr lang="en-US" sz="2400" dirty="0">
                <a:latin typeface="Kanit" panose="00000500000000000000" pitchFamily="50" charset="-34"/>
                <a:cs typeface="Kanit" panose="00000500000000000000" pitchFamily="50" charset="-34"/>
              </a:rPr>
              <a:t> Online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5EDEE-AF77-4341-882D-9184B9E3AE58}"/>
              </a:ext>
            </a:extLst>
          </p:cNvPr>
          <p:cNvSpPr/>
          <p:nvPr/>
        </p:nvSpPr>
        <p:spPr>
          <a:xfrm>
            <a:off x="10355580" y="0"/>
            <a:ext cx="1850136" cy="6858000"/>
          </a:xfrm>
          <a:prstGeom prst="rect">
            <a:avLst/>
          </a:prstGeom>
          <a:solidFill>
            <a:srgbClr val="0E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18859A-67DB-4E3C-AB20-E8379F56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t="30078" r="21430" b="36318"/>
          <a:stretch/>
        </p:blipFill>
        <p:spPr>
          <a:xfrm>
            <a:off x="684311" y="175656"/>
            <a:ext cx="1108431" cy="383503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0830406-C3F8-427F-A03F-03FD3A537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56" y="1129311"/>
            <a:ext cx="6506076" cy="4880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1B6F6-EC45-446E-BECB-F680C65BCAED}"/>
              </a:ext>
            </a:extLst>
          </p:cNvPr>
          <p:cNvSpPr txBox="1"/>
          <p:nvPr/>
        </p:nvSpPr>
        <p:spPr>
          <a:xfrm>
            <a:off x="4127383" y="6240801"/>
            <a:ext cx="2667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Kanit" panose="00000500000000000000" pitchFamily="50" charset="-34"/>
                <a:cs typeface="Kanit" panose="00000500000000000000" pitchFamily="50" charset="-34"/>
              </a:defRPr>
            </a:lvl1pPr>
          </a:lstStyle>
          <a:p>
            <a:r>
              <a:rPr lang="th-TH" dirty="0"/>
              <a:t>จำนวน 1 ห้อง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19179</TotalTime>
  <Words>69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Kanit</vt:lpstr>
      <vt:lpstr>Cordia New</vt:lpstr>
      <vt:lpstr>Arial</vt:lpstr>
      <vt:lpstr>Calibri Light</vt:lpstr>
      <vt:lpstr>Calibri</vt:lpstr>
      <vt:lpstr>Kanit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Sanya Setpityakul</dc:creator>
  <cp:lastModifiedBy>TAWEESAK CHE</cp:lastModifiedBy>
  <cp:revision>171</cp:revision>
  <dcterms:created xsi:type="dcterms:W3CDTF">2021-05-10T02:35:38Z</dcterms:created>
  <dcterms:modified xsi:type="dcterms:W3CDTF">2022-06-15T07:20:52Z</dcterms:modified>
</cp:coreProperties>
</file>